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4" r:id="rId11"/>
    <p:sldId id="381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12.png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76345" y="2168525"/>
            <a:ext cx="463867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33395" y="3712845"/>
            <a:ext cx="61245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3"/>
          <a:stretch>
            <a:fillRect/>
          </a:stretch>
        </p:blipFill>
        <p:spPr>
          <a:xfrm>
            <a:off x="623570" y="1340670"/>
            <a:ext cx="10800000" cy="4559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919605" y="1340485"/>
            <a:ext cx="3806190" cy="64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631950" y="2420620"/>
            <a:ext cx="252603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559560" y="3356610"/>
            <a:ext cx="2640330" cy="70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509395" y="4247515"/>
            <a:ext cx="5935345" cy="180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310476" y="3927789"/>
            <a:ext cx="495238" cy="390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62857" y="4948013"/>
            <a:ext cx="495238" cy="381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77142" y="4900339"/>
            <a:ext cx="1161904" cy="4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81904" y="5911028"/>
            <a:ext cx="323809" cy="400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10325" y="5749290"/>
            <a:ext cx="1167130" cy="6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2316094"/>
            <a:ext cx="1371428" cy="419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86400" y="2063115"/>
            <a:ext cx="3472180" cy="7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72225" y="3345815"/>
            <a:ext cx="661670" cy="435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3333" y="4337002"/>
            <a:ext cx="590476" cy="400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53333" y="5347456"/>
            <a:ext cx="885714" cy="419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86666" y="1267807"/>
            <a:ext cx="1161904" cy="41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96190" y="2269734"/>
            <a:ext cx="609523" cy="400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62857" y="3281204"/>
            <a:ext cx="1123809" cy="400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86666" y="4292674"/>
            <a:ext cx="1142857" cy="410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1820" y="3213100"/>
            <a:ext cx="3197225" cy="2265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63975" y="2348865"/>
            <a:ext cx="181737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72380" y="2411126"/>
            <a:ext cx="1733333" cy="419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807075" y="3140710"/>
            <a:ext cx="3213735" cy="2314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10476" y="1858494"/>
            <a:ext cx="1980952" cy="419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15238" y="1858494"/>
            <a:ext cx="1238095" cy="40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564765"/>
            <a:ext cx="3401695" cy="353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auto">
          <a:xfrm>
            <a:off x="5808345" y="2708910"/>
            <a:ext cx="3132455" cy="2174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1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23039" y="3810501"/>
            <a:ext cx="2547982" cy="30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2755" y="4615573"/>
            <a:ext cx="2257495" cy="31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2755" y="5412345"/>
            <a:ext cx="2008507" cy="356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24658" y="6200818"/>
            <a:ext cx="4797178" cy="39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110"/>
            <a:ext cx="9578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84338" y="3694964"/>
            <a:ext cx="2804350" cy="321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9570" y="4523863"/>
            <a:ext cx="1875197" cy="321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29765" y="5281295"/>
            <a:ext cx="2734310" cy="5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70710" y="6083935"/>
            <a:ext cx="5454015" cy="60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3"/>
          <a:stretch>
            <a:fillRect/>
          </a:stretch>
        </p:blipFill>
        <p:spPr>
          <a:xfrm>
            <a:off x="779735" y="1926590"/>
            <a:ext cx="10800000" cy="2963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80" y="765810"/>
            <a:ext cx="9256395" cy="135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752080" y="3789045"/>
            <a:ext cx="2306320" cy="278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2023-12-15T02:31:11Z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